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2" r:id="rId2"/>
    <p:sldId id="257" r:id="rId3"/>
    <p:sldId id="259" r:id="rId4"/>
    <p:sldId id="313" r:id="rId5"/>
    <p:sldId id="315" r:id="rId6"/>
    <p:sldId id="301" r:id="rId7"/>
    <p:sldId id="303" r:id="rId8"/>
    <p:sldId id="305" r:id="rId9"/>
    <p:sldId id="307" r:id="rId10"/>
    <p:sldId id="297" r:id="rId11"/>
    <p:sldId id="299" r:id="rId12"/>
    <p:sldId id="309" r:id="rId13"/>
    <p:sldId id="311" r:id="rId14"/>
    <p:sldId id="273" r:id="rId15"/>
    <p:sldId id="275" r:id="rId16"/>
    <p:sldId id="293" r:id="rId17"/>
    <p:sldId id="295" r:id="rId18"/>
    <p:sldId id="261" r:id="rId19"/>
    <p:sldId id="263" r:id="rId20"/>
    <p:sldId id="265" r:id="rId21"/>
    <p:sldId id="267" r:id="rId22"/>
    <p:sldId id="269" r:id="rId23"/>
    <p:sldId id="271" r:id="rId24"/>
    <p:sldId id="316" r:id="rId25"/>
    <p:sldId id="258" r:id="rId26"/>
    <p:sldId id="317" r:id="rId27"/>
    <p:sldId id="260" r:id="rId28"/>
    <p:sldId id="318" r:id="rId29"/>
    <p:sldId id="262" r:id="rId30"/>
    <p:sldId id="319" r:id="rId31"/>
  </p:sldIdLst>
  <p:sldSz cx="9144000" cy="6858000" type="screen4x3"/>
  <p:notesSz cx="6858000" cy="9144000"/>
  <p:photoAlbum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3535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5261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516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8271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0863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755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861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820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5380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105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059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52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1">
            <a:extLst>
              <a:ext uri="{FF2B5EF4-FFF2-40B4-BE49-F238E27FC236}">
                <a16:creationId xmlns:a16="http://schemas.microsoft.com/office/drawing/2014/main" id="{AD82E1D5-6F9F-BC54-8ACB-A0475AB246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7040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41">
            <a:extLst>
              <a:ext uri="{FF2B5EF4-FFF2-40B4-BE49-F238E27FC236}">
                <a16:creationId xmlns:a16="http://schemas.microsoft.com/office/drawing/2014/main" id="{27E47533-3D49-2912-605B-9960C0F0BF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76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43">
            <a:extLst>
              <a:ext uri="{FF2B5EF4-FFF2-40B4-BE49-F238E27FC236}">
                <a16:creationId xmlns:a16="http://schemas.microsoft.com/office/drawing/2014/main" id="{833B3991-EDA5-2F3C-C377-EF9DDC4F2C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44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53">
            <a:extLst>
              <a:ext uri="{FF2B5EF4-FFF2-40B4-BE49-F238E27FC236}">
                <a16:creationId xmlns:a16="http://schemas.microsoft.com/office/drawing/2014/main" id="{B372C2EE-E6DA-955E-F386-5416883FE2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78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55">
            <a:extLst>
              <a:ext uri="{FF2B5EF4-FFF2-40B4-BE49-F238E27FC236}">
                <a16:creationId xmlns:a16="http://schemas.microsoft.com/office/drawing/2014/main" id="{E5E767A4-D6F4-7281-1798-46FD01494A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52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7">
            <a:extLst>
              <a:ext uri="{FF2B5EF4-FFF2-40B4-BE49-F238E27FC236}">
                <a16:creationId xmlns:a16="http://schemas.microsoft.com/office/drawing/2014/main" id="{858E821F-EC45-7DE1-BDAB-471E9A50FB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97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9">
            <a:extLst>
              <a:ext uri="{FF2B5EF4-FFF2-40B4-BE49-F238E27FC236}">
                <a16:creationId xmlns:a16="http://schemas.microsoft.com/office/drawing/2014/main" id="{9A3AE61C-C64E-D764-2992-404FE6E9CD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57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37">
            <a:extLst>
              <a:ext uri="{FF2B5EF4-FFF2-40B4-BE49-F238E27FC236}">
                <a16:creationId xmlns:a16="http://schemas.microsoft.com/office/drawing/2014/main" id="{FB3652E0-DCC3-9649-48F2-C67D7293AF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98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39">
            <a:extLst>
              <a:ext uri="{FF2B5EF4-FFF2-40B4-BE49-F238E27FC236}">
                <a16:creationId xmlns:a16="http://schemas.microsoft.com/office/drawing/2014/main" id="{2CCC62DD-697D-E530-4A02-114E6EC2F3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82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5">
            <a:extLst>
              <a:ext uri="{FF2B5EF4-FFF2-40B4-BE49-F238E27FC236}">
                <a16:creationId xmlns:a16="http://schemas.microsoft.com/office/drawing/2014/main" id="{39887E89-5A20-9B1C-4E5E-A9AB070C9C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14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7">
            <a:extLst>
              <a:ext uri="{FF2B5EF4-FFF2-40B4-BE49-F238E27FC236}">
                <a16:creationId xmlns:a16="http://schemas.microsoft.com/office/drawing/2014/main" id="{DB9A8BF8-11AD-4AE7-2EC8-2D6D679819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99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1">
            <a:extLst>
              <a:ext uri="{FF2B5EF4-FFF2-40B4-BE49-F238E27FC236}">
                <a16:creationId xmlns:a16="http://schemas.microsoft.com/office/drawing/2014/main" id="{1A91E50A-ED93-7893-A7F6-8F3A963671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5498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9">
            <a:extLst>
              <a:ext uri="{FF2B5EF4-FFF2-40B4-BE49-F238E27FC236}">
                <a16:creationId xmlns:a16="http://schemas.microsoft.com/office/drawing/2014/main" id="{3EAD0468-773E-7760-2A6A-100508AEED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05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1">
            <a:extLst>
              <a:ext uri="{FF2B5EF4-FFF2-40B4-BE49-F238E27FC236}">
                <a16:creationId xmlns:a16="http://schemas.microsoft.com/office/drawing/2014/main" id="{68FAE7C5-EBA5-E365-E20B-0320800D4F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53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3">
            <a:extLst>
              <a:ext uri="{FF2B5EF4-FFF2-40B4-BE49-F238E27FC236}">
                <a16:creationId xmlns:a16="http://schemas.microsoft.com/office/drawing/2014/main" id="{3493A368-0E4E-11AB-8AA1-03B710EAE1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71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5">
            <a:extLst>
              <a:ext uri="{FF2B5EF4-FFF2-40B4-BE49-F238E27FC236}">
                <a16:creationId xmlns:a16="http://schemas.microsoft.com/office/drawing/2014/main" id="{8993E3C6-19AB-7073-5C3D-D00752677C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25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3">
            <a:extLst>
              <a:ext uri="{FF2B5EF4-FFF2-40B4-BE49-F238E27FC236}">
                <a16:creationId xmlns:a16="http://schemas.microsoft.com/office/drawing/2014/main" id="{A2797CD7-4BFD-7530-D0B9-9A2758A7E6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7236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5">
            <a:extLst>
              <a:ext uri="{FF2B5EF4-FFF2-40B4-BE49-F238E27FC236}">
                <a16:creationId xmlns:a16="http://schemas.microsoft.com/office/drawing/2014/main" id="{EA40DD48-CD53-8F34-0563-B877F78F95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269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7">
            <a:extLst>
              <a:ext uri="{FF2B5EF4-FFF2-40B4-BE49-F238E27FC236}">
                <a16:creationId xmlns:a16="http://schemas.microsoft.com/office/drawing/2014/main" id="{29CB657A-F03F-0756-7F71-DF8AC3EF9C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6456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9">
            <a:extLst>
              <a:ext uri="{FF2B5EF4-FFF2-40B4-BE49-F238E27FC236}">
                <a16:creationId xmlns:a16="http://schemas.microsoft.com/office/drawing/2014/main" id="{8F4615E7-FEDC-E896-5D26-3A8CB5D134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6415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1">
            <a:extLst>
              <a:ext uri="{FF2B5EF4-FFF2-40B4-BE49-F238E27FC236}">
                <a16:creationId xmlns:a16="http://schemas.microsoft.com/office/drawing/2014/main" id="{D9F23410-D65B-27D4-0271-513F2B2C3D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64444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3">
            <a:extLst>
              <a:ext uri="{FF2B5EF4-FFF2-40B4-BE49-F238E27FC236}">
                <a16:creationId xmlns:a16="http://schemas.microsoft.com/office/drawing/2014/main" id="{DB3687A4-CEE2-5A55-C241-43C45C274E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5549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3">
            <a:extLst>
              <a:ext uri="{FF2B5EF4-FFF2-40B4-BE49-F238E27FC236}">
                <a16:creationId xmlns:a16="http://schemas.microsoft.com/office/drawing/2014/main" id="{19EF6F32-A8F7-BC2B-76A0-77AFBA6C14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07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5">
            <a:extLst>
              <a:ext uri="{FF2B5EF4-FFF2-40B4-BE49-F238E27FC236}">
                <a16:creationId xmlns:a16="http://schemas.microsoft.com/office/drawing/2014/main" id="{5B6C99C0-591A-1F0A-F38E-E2E8BA1D26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9696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57">
            <a:extLst>
              <a:ext uri="{FF2B5EF4-FFF2-40B4-BE49-F238E27FC236}">
                <a16:creationId xmlns:a16="http://schemas.microsoft.com/office/drawing/2014/main" id="{5F6091B3-5D46-9FC3-87F3-4287E60D24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51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59">
            <a:extLst>
              <a:ext uri="{FF2B5EF4-FFF2-40B4-BE49-F238E27FC236}">
                <a16:creationId xmlns:a16="http://schemas.microsoft.com/office/drawing/2014/main" id="{CD478099-6B7C-3124-C6D9-8AE45C41D8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15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45">
            <a:extLst>
              <a:ext uri="{FF2B5EF4-FFF2-40B4-BE49-F238E27FC236}">
                <a16:creationId xmlns:a16="http://schemas.microsoft.com/office/drawing/2014/main" id="{895F18CA-F51E-14C8-0BC6-02CECAD153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3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47">
            <a:extLst>
              <a:ext uri="{FF2B5EF4-FFF2-40B4-BE49-F238E27FC236}">
                <a16:creationId xmlns:a16="http://schemas.microsoft.com/office/drawing/2014/main" id="{3AF02565-3866-D1AF-1A84-BA6AD48724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37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49">
            <a:extLst>
              <a:ext uri="{FF2B5EF4-FFF2-40B4-BE49-F238E27FC236}">
                <a16:creationId xmlns:a16="http://schemas.microsoft.com/office/drawing/2014/main" id="{B4AA2641-8AFC-21B1-D7AF-947F5AA794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18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51">
            <a:extLst>
              <a:ext uri="{FF2B5EF4-FFF2-40B4-BE49-F238E27FC236}">
                <a16:creationId xmlns:a16="http://schemas.microsoft.com/office/drawing/2014/main" id="{01F0BB00-88D9-5615-EB32-EB7BAC37C1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007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</TotalTime>
  <Words>0</Words>
  <Application>Microsoft Office PowerPoint</Application>
  <PresentationFormat>Diavetítés a képernyőre (4:3 oldalarány)</PresentationFormat>
  <Paragraphs>0</Paragraphs>
  <Slides>30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Dudás Csaba</dc:creator>
  <cp:lastModifiedBy>Dudás Csaba</cp:lastModifiedBy>
  <cp:revision>5</cp:revision>
  <dcterms:created xsi:type="dcterms:W3CDTF">2023-07-31T12:29:35Z</dcterms:created>
  <dcterms:modified xsi:type="dcterms:W3CDTF">2023-08-21T17:20:32Z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B47A5EF8-7674-4C04-8547-BC1CBF5FFE66</vt:lpwstr>
  </property>
  <property fmtid="{D5CDD505-2E9C-101B-9397-08002B2CF9AE}" pid="3" name="ArticulatePath">
    <vt:lpwstr>Lesson_10</vt:lpwstr>
  </property>
</Properties>
</file>