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57" r:id="rId3"/>
    <p:sldId id="259" r:id="rId4"/>
    <p:sldId id="313" r:id="rId5"/>
    <p:sldId id="315" r:id="rId6"/>
    <p:sldId id="301" r:id="rId7"/>
    <p:sldId id="303" r:id="rId8"/>
    <p:sldId id="305" r:id="rId9"/>
    <p:sldId id="307" r:id="rId10"/>
    <p:sldId id="297" r:id="rId11"/>
    <p:sldId id="299" r:id="rId12"/>
    <p:sldId id="309" r:id="rId13"/>
    <p:sldId id="311" r:id="rId14"/>
    <p:sldId id="273" r:id="rId15"/>
    <p:sldId id="275" r:id="rId16"/>
    <p:sldId id="293" r:id="rId17"/>
    <p:sldId id="295" r:id="rId18"/>
    <p:sldId id="261" r:id="rId19"/>
    <p:sldId id="263" r:id="rId20"/>
    <p:sldId id="265" r:id="rId21"/>
    <p:sldId id="267" r:id="rId22"/>
    <p:sldId id="269" r:id="rId23"/>
    <p:sldId id="271" r:id="rId24"/>
    <p:sldId id="316" r:id="rId25"/>
    <p:sldId id="258" r:id="rId26"/>
    <p:sldId id="317" r:id="rId27"/>
    <p:sldId id="260" r:id="rId28"/>
    <p:sldId id="318" r:id="rId29"/>
    <p:sldId id="262" r:id="rId30"/>
    <p:sldId id="319" r:id="rId31"/>
    <p:sldId id="264" r:id="rId32"/>
    <p:sldId id="320" r:id="rId33"/>
    <p:sldId id="266" r:id="rId34"/>
  </p:sldIdLst>
  <p:sldSz cx="9144000" cy="6858000" type="screen4x3"/>
  <p:notesSz cx="6858000" cy="9144000"/>
  <p:photoAlbum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5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2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8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5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6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3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0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5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AD82E1D5-6F9F-BC54-8ACB-A0475AB2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4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1">
            <a:extLst>
              <a:ext uri="{FF2B5EF4-FFF2-40B4-BE49-F238E27FC236}">
                <a16:creationId xmlns:a16="http://schemas.microsoft.com/office/drawing/2014/main" id="{27E47533-3D49-2912-605B-9960C0F0B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3">
            <a:extLst>
              <a:ext uri="{FF2B5EF4-FFF2-40B4-BE49-F238E27FC236}">
                <a16:creationId xmlns:a16="http://schemas.microsoft.com/office/drawing/2014/main" id="{833B3991-EDA5-2F3C-C377-EF9DDC4F2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3">
            <a:extLst>
              <a:ext uri="{FF2B5EF4-FFF2-40B4-BE49-F238E27FC236}">
                <a16:creationId xmlns:a16="http://schemas.microsoft.com/office/drawing/2014/main" id="{B372C2EE-E6DA-955E-F386-5416883FE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5">
            <a:extLst>
              <a:ext uri="{FF2B5EF4-FFF2-40B4-BE49-F238E27FC236}">
                <a16:creationId xmlns:a16="http://schemas.microsoft.com/office/drawing/2014/main" id="{E5E767A4-D6F4-7281-1798-46FD01494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5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858E821F-EC45-7DE1-BDAB-471E9A50F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9A3AE61C-C64E-D764-2992-404FE6E9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7">
            <a:extLst>
              <a:ext uri="{FF2B5EF4-FFF2-40B4-BE49-F238E27FC236}">
                <a16:creationId xmlns:a16="http://schemas.microsoft.com/office/drawing/2014/main" id="{FB3652E0-DCC3-9649-48F2-C67D7293A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9">
            <a:extLst>
              <a:ext uri="{FF2B5EF4-FFF2-40B4-BE49-F238E27FC236}">
                <a16:creationId xmlns:a16="http://schemas.microsoft.com/office/drawing/2014/main" id="{2CCC62DD-697D-E530-4A02-114E6EC2F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39887E89-5A20-9B1C-4E5E-A9AB070C9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DB9A8BF8-11AD-4AE7-2EC8-2D6D67981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1A91E50A-ED93-7893-A7F6-8F3A96367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9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3EAD0468-773E-7760-2A6A-100508AEE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68FAE7C5-EBA5-E365-E20B-0320800D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3493A368-0E4E-11AB-8AA1-03B710EAE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7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8993E3C6-19AB-7073-5C3D-D0075267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05B7A524-951C-BA19-6D70-3AFE4D76BD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324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63F11D7C-6169-6E9D-88D7-2118BC5447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339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AF22C715-0EFF-8783-0D01-8D9B9276C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657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5AAE239E-2281-ACF5-A6EA-E0BC5C004B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941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F5E44EF8-2AD5-D397-E950-16E244BE4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8156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9AF27703-746B-9DD5-7666-8248B69F1C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79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19EF6F32-A8F7-BC2B-76A0-77AFBA6C1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38CE65B0-ADDB-219B-C5AB-7F21313A73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329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09C56F00-75BC-517D-28EE-3822896CE0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243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A462C2F9-4F7C-C53E-A2DC-EA4AEBA91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901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1">
            <a:extLst>
              <a:ext uri="{FF2B5EF4-FFF2-40B4-BE49-F238E27FC236}">
                <a16:creationId xmlns:a16="http://schemas.microsoft.com/office/drawing/2014/main" id="{1C60037B-3A01-F6D4-2D3C-AC2E49595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65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7">
            <a:extLst>
              <a:ext uri="{FF2B5EF4-FFF2-40B4-BE49-F238E27FC236}">
                <a16:creationId xmlns:a16="http://schemas.microsoft.com/office/drawing/2014/main" id="{5F6091B3-5D46-9FC3-87F3-4287E60D2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9">
            <a:extLst>
              <a:ext uri="{FF2B5EF4-FFF2-40B4-BE49-F238E27FC236}">
                <a16:creationId xmlns:a16="http://schemas.microsoft.com/office/drawing/2014/main" id="{CD478099-6B7C-3124-C6D9-8AE45C41D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5">
            <a:extLst>
              <a:ext uri="{FF2B5EF4-FFF2-40B4-BE49-F238E27FC236}">
                <a16:creationId xmlns:a16="http://schemas.microsoft.com/office/drawing/2014/main" id="{895F18CA-F51E-14C8-0BC6-02CECAD15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7">
            <a:extLst>
              <a:ext uri="{FF2B5EF4-FFF2-40B4-BE49-F238E27FC236}">
                <a16:creationId xmlns:a16="http://schemas.microsoft.com/office/drawing/2014/main" id="{3AF02565-3866-D1AF-1A84-BA6AD4872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9">
            <a:extLst>
              <a:ext uri="{FF2B5EF4-FFF2-40B4-BE49-F238E27FC236}">
                <a16:creationId xmlns:a16="http://schemas.microsoft.com/office/drawing/2014/main" id="{B4AA2641-8AFC-21B1-D7AF-947F5AA79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1">
            <a:extLst>
              <a:ext uri="{FF2B5EF4-FFF2-40B4-BE49-F238E27FC236}">
                <a16:creationId xmlns:a16="http://schemas.microsoft.com/office/drawing/2014/main" id="{01F0BB00-88D9-5615-EB32-EB7BAC37C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0</Words>
  <Application>Microsoft Office PowerPoint</Application>
  <PresentationFormat>Diavetítés a képernyőre (4:3 oldalarány)</PresentationFormat>
  <Paragraphs>0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Csaba</dc:creator>
  <cp:lastModifiedBy>Dudás Csaba</cp:lastModifiedBy>
  <cp:revision>5</cp:revision>
  <dcterms:created xsi:type="dcterms:W3CDTF">2023-07-31T12:29:35Z</dcterms:created>
  <dcterms:modified xsi:type="dcterms:W3CDTF">2023-08-21T17:26:42Z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843A1197-4AC8-4225-9DDD-DB50D99BB30A</vt:lpwstr>
  </property>
  <property fmtid="{D5CDD505-2E9C-101B-9397-08002B2CF9AE}" pid="3" name="ArticulatePath">
    <vt:lpwstr>Lesson_11</vt:lpwstr>
  </property>
</Properties>
</file>