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</p:sldIdLst>
  <p:sldSz cx="9144000" cy="6858000" type="screen4x3"/>
  <p:notesSz cx="6858000" cy="9144000"/>
  <p:photoAlbum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DD87B1CF-A5BA-C503-AACF-6106087B42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65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098030E3-0F0D-8347-F414-63BBE5D2E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240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56A8C0EA-F3CC-1A97-C62F-D952DD7088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75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06314137-684E-6FDB-A66B-4F4D968CF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887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1956BA5C-0461-F781-495E-FB90EF0B6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51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C28E7DD5-F06A-922E-3710-FEF058B35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80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A7367E0B-AF18-9F10-07A4-AAF3E9F88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123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3F80BE7C-73A1-7577-E9F1-D356353CB7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53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503CFD45-FD05-9459-623F-E8383EB53C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70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2023-08-21T17:33:31Z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428F5ABC-5ACB-4909-A857-1AE7B485954C</vt:lpwstr>
  </property>
  <property fmtid="{D5CDD505-2E9C-101B-9397-08002B2CF9AE}" pid="3" name="ArticulatePath">
    <vt:lpwstr>Lesson_12</vt:lpwstr>
  </property>
</Properties>
</file>