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277" r:id="rId25"/>
    <p:sldId id="279" r:id="rId26"/>
    <p:sldId id="281" r:id="rId27"/>
    <p:sldId id="283" r:id="rId28"/>
    <p:sldId id="285" r:id="rId29"/>
    <p:sldId id="287" r:id="rId30"/>
    <p:sldId id="289" r:id="rId31"/>
    <p:sldId id="291" r:id="rId32"/>
  </p:sldIdLst>
  <p:sldSz cx="9144000" cy="6858000" type="screen4x3"/>
  <p:notesSz cx="6858000" cy="9144000"/>
  <p:photoAlbum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1">
            <a:extLst>
              <a:ext uri="{FF2B5EF4-FFF2-40B4-BE49-F238E27FC236}">
                <a16:creationId xmlns:a16="http://schemas.microsoft.com/office/drawing/2014/main" id="{F34F06B6-EC84-59CF-4783-C3AA8772B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79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3">
            <a:extLst>
              <a:ext uri="{FF2B5EF4-FFF2-40B4-BE49-F238E27FC236}">
                <a16:creationId xmlns:a16="http://schemas.microsoft.com/office/drawing/2014/main" id="{7E27528D-847F-87BF-AE0E-2EC2B4455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455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5">
            <a:extLst>
              <a:ext uri="{FF2B5EF4-FFF2-40B4-BE49-F238E27FC236}">
                <a16:creationId xmlns:a16="http://schemas.microsoft.com/office/drawing/2014/main" id="{2CC8985C-A5BD-D601-9005-80AFEA8B6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73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7">
            <a:extLst>
              <a:ext uri="{FF2B5EF4-FFF2-40B4-BE49-F238E27FC236}">
                <a16:creationId xmlns:a16="http://schemas.microsoft.com/office/drawing/2014/main" id="{37C10BB4-6B80-F76E-DC15-5EDFEB0AE1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192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9">
            <a:extLst>
              <a:ext uri="{FF2B5EF4-FFF2-40B4-BE49-F238E27FC236}">
                <a16:creationId xmlns:a16="http://schemas.microsoft.com/office/drawing/2014/main" id="{AEB54365-1AE6-2DD3-7FE8-499C07D8F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26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1">
            <a:extLst>
              <a:ext uri="{FF2B5EF4-FFF2-40B4-BE49-F238E27FC236}">
                <a16:creationId xmlns:a16="http://schemas.microsoft.com/office/drawing/2014/main" id="{F6A60105-2C40-4FB8-17F5-54FE06D81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0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3">
            <a:extLst>
              <a:ext uri="{FF2B5EF4-FFF2-40B4-BE49-F238E27FC236}">
                <a16:creationId xmlns:a16="http://schemas.microsoft.com/office/drawing/2014/main" id="{1AB32533-BCE7-6CBB-DDB3-25AA9E2CF6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73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5">
            <a:extLst>
              <a:ext uri="{FF2B5EF4-FFF2-40B4-BE49-F238E27FC236}">
                <a16:creationId xmlns:a16="http://schemas.microsoft.com/office/drawing/2014/main" id="{3106B4E4-73A2-EF2C-A83B-C294D0108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83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0</Words>
  <Application>Microsoft Office PowerPoint</Application>
  <PresentationFormat>Diavetítés a képernyőre (4:3 oldalarány)</PresentationFormat>
  <Paragraphs>0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6E6FB63B-0FE4-4765-8789-73D40EE55696</vt:lpwstr>
  </property>
  <property fmtid="{D5CDD505-2E9C-101B-9397-08002B2CF9AE}" pid="3" name="ArticulatePath">
    <vt:lpwstr>Lesson_2</vt:lpwstr>
  </property>
</Properties>
</file>