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</p:sldIdLst>
  <p:sldSz cx="9144000" cy="6858000" type="screen4x3"/>
  <p:notesSz cx="6858000" cy="9144000"/>
  <p:photoAlbum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4">
            <a:extLst>
              <a:ext uri="{FF2B5EF4-FFF2-40B4-BE49-F238E27FC236}">
                <a16:creationId xmlns:a16="http://schemas.microsoft.com/office/drawing/2014/main" id="{629BC7CF-B72D-6088-3AF8-B02E2AD62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604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6">
            <a:extLst>
              <a:ext uri="{FF2B5EF4-FFF2-40B4-BE49-F238E27FC236}">
                <a16:creationId xmlns:a16="http://schemas.microsoft.com/office/drawing/2014/main" id="{DEE3D985-2321-635E-0F29-36C844A24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6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8">
            <a:extLst>
              <a:ext uri="{FF2B5EF4-FFF2-40B4-BE49-F238E27FC236}">
                <a16:creationId xmlns:a16="http://schemas.microsoft.com/office/drawing/2014/main" id="{CE99EC03-1F65-0376-5397-99965F84B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32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0">
            <a:extLst>
              <a:ext uri="{FF2B5EF4-FFF2-40B4-BE49-F238E27FC236}">
                <a16:creationId xmlns:a16="http://schemas.microsoft.com/office/drawing/2014/main" id="{718D6BA5-D47C-7FE6-5BCA-B2B854F1A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4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2">
            <a:extLst>
              <a:ext uri="{FF2B5EF4-FFF2-40B4-BE49-F238E27FC236}">
                <a16:creationId xmlns:a16="http://schemas.microsoft.com/office/drawing/2014/main" id="{EE764E95-EAA0-8DC6-2B6E-F5D8C1791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15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4">
            <a:extLst>
              <a:ext uri="{FF2B5EF4-FFF2-40B4-BE49-F238E27FC236}">
                <a16:creationId xmlns:a16="http://schemas.microsoft.com/office/drawing/2014/main" id="{61241BE4-E36D-EF7E-210D-F6013BAFC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1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6">
            <a:extLst>
              <a:ext uri="{FF2B5EF4-FFF2-40B4-BE49-F238E27FC236}">
                <a16:creationId xmlns:a16="http://schemas.microsoft.com/office/drawing/2014/main" id="{85A2574C-ED0F-E6FB-ED2D-4AC442BE2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4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8">
            <a:extLst>
              <a:ext uri="{FF2B5EF4-FFF2-40B4-BE49-F238E27FC236}">
                <a16:creationId xmlns:a16="http://schemas.microsoft.com/office/drawing/2014/main" id="{4FC5DBFD-95D8-517C-B014-53A33940C6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5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0</Words>
  <Application>Microsoft Office PowerPoint</Application>
  <PresentationFormat>Diavetítés a képernyőre (4:3 oldalarány)</PresentationFormat>
  <Paragraphs>0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190C2B83-AB3E-4ABC-8DCF-0D21BD34CFB8</vt:lpwstr>
  </property>
  <property fmtid="{D5CDD505-2E9C-101B-9397-08002B2CF9AE}" pid="3" name="ArticulatePath">
    <vt:lpwstr>Lesson3</vt:lpwstr>
  </property>
</Properties>
</file>