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</p:sldIdLst>
  <p:sldSz cx="9144000" cy="6858000" type="screen4x3"/>
  <p:notesSz cx="6858000" cy="9144000"/>
  <p:photoAlbum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4">
            <a:extLst>
              <a:ext uri="{FF2B5EF4-FFF2-40B4-BE49-F238E27FC236}">
                <a16:creationId xmlns:a16="http://schemas.microsoft.com/office/drawing/2014/main" id="{EC6D14F8-0E3B-4F4C-8976-220CB09DE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20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6">
            <a:extLst>
              <a:ext uri="{FF2B5EF4-FFF2-40B4-BE49-F238E27FC236}">
                <a16:creationId xmlns:a16="http://schemas.microsoft.com/office/drawing/2014/main" id="{07C1B05A-9909-E1B7-F9E3-24BF62BFF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886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8">
            <a:extLst>
              <a:ext uri="{FF2B5EF4-FFF2-40B4-BE49-F238E27FC236}">
                <a16:creationId xmlns:a16="http://schemas.microsoft.com/office/drawing/2014/main" id="{69F85C18-00BB-DE19-43B6-1C8AC99EC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99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0">
            <a:extLst>
              <a:ext uri="{FF2B5EF4-FFF2-40B4-BE49-F238E27FC236}">
                <a16:creationId xmlns:a16="http://schemas.microsoft.com/office/drawing/2014/main" id="{7597A8E7-0770-ED75-A7C6-E3B1BF8D0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28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2">
            <a:extLst>
              <a:ext uri="{FF2B5EF4-FFF2-40B4-BE49-F238E27FC236}">
                <a16:creationId xmlns:a16="http://schemas.microsoft.com/office/drawing/2014/main" id="{F71C355C-BF5C-2B6F-8C9A-66F5E781A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19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4">
            <a:extLst>
              <a:ext uri="{FF2B5EF4-FFF2-40B4-BE49-F238E27FC236}">
                <a16:creationId xmlns:a16="http://schemas.microsoft.com/office/drawing/2014/main" id="{423D7581-45D3-26AE-B8AF-18D7EB906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09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6">
            <a:extLst>
              <a:ext uri="{FF2B5EF4-FFF2-40B4-BE49-F238E27FC236}">
                <a16:creationId xmlns:a16="http://schemas.microsoft.com/office/drawing/2014/main" id="{1E80A18C-106E-8F53-65C7-8F36F41C6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363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8">
            <a:extLst>
              <a:ext uri="{FF2B5EF4-FFF2-40B4-BE49-F238E27FC236}">
                <a16:creationId xmlns:a16="http://schemas.microsoft.com/office/drawing/2014/main" id="{72C9CC8E-D611-3BEF-EF4B-C7BFA9832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57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0">
            <a:extLst>
              <a:ext uri="{FF2B5EF4-FFF2-40B4-BE49-F238E27FC236}">
                <a16:creationId xmlns:a16="http://schemas.microsoft.com/office/drawing/2014/main" id="{2750D652-89CE-6A83-40BD-8DD5DFB0F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5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7A7E0C52-0735-42F5-9271-97C785FA5E72</vt:lpwstr>
  </property>
  <property fmtid="{D5CDD505-2E9C-101B-9397-08002B2CF9AE}" pid="3" name="ArticulatePath">
    <vt:lpwstr>Lesson_4</vt:lpwstr>
  </property>
</Properties>
</file>