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  <p:sldId id="320" r:id="rId33"/>
  </p:sldIdLst>
  <p:sldSz cx="9144000" cy="6858000" type="screen4x3"/>
  <p:notesSz cx="6858000" cy="9144000"/>
  <p:photoAlbum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33219050-2800-5DF8-B3D4-56E497989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02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76C34BAA-009F-D87F-D489-4C9B5B05C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8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198E7C30-C20C-2E79-AA8C-CBA63492D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93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C5FB46E8-5BD9-6D20-0B3D-7473878CE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1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D8D4F56C-53CF-4B8A-1DD6-1E830CC81F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07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94D9D93A-231B-E5AC-2CE2-6429D0538A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04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3F57AC1C-28C9-C0D6-B937-A8D91CB3C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252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0C305F0F-E47B-855F-9059-FF06B4FAB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712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6B05B49D-636A-C93C-6524-957A72B97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70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Diavetítés a képernyőre (4:3 oldalarány)</PresentationFormat>
  <Paragraphs>0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2023-08-21T15:27:26Z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B8EA820B-6403-485A-B3E6-12C2C9E29702</vt:lpwstr>
  </property>
  <property fmtid="{D5CDD505-2E9C-101B-9397-08002B2CF9AE}" pid="3" name="ArticulatePath">
    <vt:lpwstr>Lesson_5</vt:lpwstr>
  </property>
</Properties>
</file>