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  <p:sldId id="320" r:id="rId33"/>
    <p:sldId id="266" r:id="rId34"/>
  </p:sldIdLst>
  <p:sldSz cx="9144000" cy="6858000" type="screen4x3"/>
  <p:notesSz cx="6858000" cy="9144000"/>
  <p:photoAlbum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B0455E7E-2B01-24C7-CD0B-6BDA1EB0D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370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83ACF77B-A242-82DD-DDEB-52565A651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B2A2D20B-6EB8-F5E9-3FAF-516540C79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464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C15C63BF-9BDC-697D-2B55-993A25EC0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323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A9C05B80-7964-79F4-0745-E17E55B5D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228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F969105D-9E6F-F44C-8ACB-D04D836DA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18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CF1E20D1-A23B-FF90-2715-E57B565FA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13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18B49A43-59F4-D113-C261-B9EB4C766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3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57E41B47-2422-5737-0DE8-71A6BA96D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956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1">
            <a:extLst>
              <a:ext uri="{FF2B5EF4-FFF2-40B4-BE49-F238E27FC236}">
                <a16:creationId xmlns:a16="http://schemas.microsoft.com/office/drawing/2014/main" id="{A12FD9A7-6877-3E91-E5F3-883A67AF7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81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Diavetítés a képernyőre (4:3 oldalarány)</PresentationFormat>
  <Paragraphs>0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2023-08-21T16:05:45Z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D366A41C-043C-441A-B1A2-B34ED47962EE</vt:lpwstr>
  </property>
  <property fmtid="{D5CDD505-2E9C-101B-9397-08002B2CF9AE}" pid="3" name="ArticulatePath">
    <vt:lpwstr>Lesson_8</vt:lpwstr>
  </property>
</Properties>
</file>