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257" r:id="rId3"/>
    <p:sldId id="259" r:id="rId4"/>
    <p:sldId id="313" r:id="rId5"/>
    <p:sldId id="315" r:id="rId6"/>
    <p:sldId id="301" r:id="rId7"/>
    <p:sldId id="303" r:id="rId8"/>
    <p:sldId id="305" r:id="rId9"/>
    <p:sldId id="307" r:id="rId10"/>
    <p:sldId id="297" r:id="rId11"/>
    <p:sldId id="299" r:id="rId12"/>
    <p:sldId id="309" r:id="rId13"/>
    <p:sldId id="311" r:id="rId14"/>
    <p:sldId id="273" r:id="rId15"/>
    <p:sldId id="275" r:id="rId16"/>
    <p:sldId id="293" r:id="rId17"/>
    <p:sldId id="295" r:id="rId18"/>
    <p:sldId id="261" r:id="rId19"/>
    <p:sldId id="263" r:id="rId20"/>
    <p:sldId id="265" r:id="rId21"/>
    <p:sldId id="267" r:id="rId22"/>
    <p:sldId id="269" r:id="rId23"/>
    <p:sldId id="271" r:id="rId24"/>
    <p:sldId id="316" r:id="rId25"/>
    <p:sldId id="258" r:id="rId26"/>
    <p:sldId id="317" r:id="rId27"/>
    <p:sldId id="260" r:id="rId28"/>
    <p:sldId id="318" r:id="rId29"/>
    <p:sldId id="262" r:id="rId30"/>
    <p:sldId id="319" r:id="rId31"/>
    <p:sldId id="264" r:id="rId32"/>
    <p:sldId id="320" r:id="rId33"/>
    <p:sldId id="266" r:id="rId34"/>
  </p:sldIdLst>
  <p:sldSz cx="9144000" cy="6858000" type="screen4x3"/>
  <p:notesSz cx="6858000" cy="9144000"/>
  <p:photoAlbum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535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261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516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27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0863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7558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613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20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538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05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05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83AF1-6DFE-4CFC-A3AB-135F5F6A8776}" type="datetimeFigureOut">
              <a:rPr lang="hu-HU" smtClean="0"/>
              <a:t>2023. 08. 21.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DEE99-55D6-4D3E-890C-76DCBE2DF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5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AD82E1D5-6F9F-BC54-8ACB-A0475AB246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7040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1">
            <a:extLst>
              <a:ext uri="{FF2B5EF4-FFF2-40B4-BE49-F238E27FC236}">
                <a16:creationId xmlns:a16="http://schemas.microsoft.com/office/drawing/2014/main" id="{27E47533-3D49-2912-605B-9960C0F0BF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6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3">
            <a:extLst>
              <a:ext uri="{FF2B5EF4-FFF2-40B4-BE49-F238E27FC236}">
                <a16:creationId xmlns:a16="http://schemas.microsoft.com/office/drawing/2014/main" id="{833B3991-EDA5-2F3C-C377-EF9DDC4F2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3">
            <a:extLst>
              <a:ext uri="{FF2B5EF4-FFF2-40B4-BE49-F238E27FC236}">
                <a16:creationId xmlns:a16="http://schemas.microsoft.com/office/drawing/2014/main" id="{B372C2EE-E6DA-955E-F386-5416883FE2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78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5">
            <a:extLst>
              <a:ext uri="{FF2B5EF4-FFF2-40B4-BE49-F238E27FC236}">
                <a16:creationId xmlns:a16="http://schemas.microsoft.com/office/drawing/2014/main" id="{E5E767A4-D6F4-7281-1798-46FD01494A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52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858E821F-EC45-7DE1-BDAB-471E9A50FB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9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9A3AE61C-C64E-D764-2992-404FE6E9CD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7">
            <a:extLst>
              <a:ext uri="{FF2B5EF4-FFF2-40B4-BE49-F238E27FC236}">
                <a16:creationId xmlns:a16="http://schemas.microsoft.com/office/drawing/2014/main" id="{FB3652E0-DCC3-9649-48F2-C67D7293A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9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39">
            <a:extLst>
              <a:ext uri="{FF2B5EF4-FFF2-40B4-BE49-F238E27FC236}">
                <a16:creationId xmlns:a16="http://schemas.microsoft.com/office/drawing/2014/main" id="{2CCC62DD-697D-E530-4A02-114E6EC2F3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82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39887E89-5A20-9B1C-4E5E-A9AB070C9C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4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B9A8BF8-11AD-4AE7-2EC8-2D6D679819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99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1">
            <a:extLst>
              <a:ext uri="{FF2B5EF4-FFF2-40B4-BE49-F238E27FC236}">
                <a16:creationId xmlns:a16="http://schemas.microsoft.com/office/drawing/2014/main" id="{1A91E50A-ED93-7893-A7F6-8F3A963671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5498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3EAD0468-773E-7760-2A6A-100508AEED5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05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68FAE7C5-EBA5-E365-E20B-0320800D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5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3493A368-0E4E-11AB-8AA1-03B710EAE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1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8993E3C6-19AB-7073-5C3D-D00752677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2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3402523C-5880-CCCD-377F-42CE9C0E3E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8974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5">
            <a:extLst>
              <a:ext uri="{FF2B5EF4-FFF2-40B4-BE49-F238E27FC236}">
                <a16:creationId xmlns:a16="http://schemas.microsoft.com/office/drawing/2014/main" id="{04AA7A38-3D0E-CED7-BFDB-0835721F7F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4333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7">
            <a:extLst>
              <a:ext uri="{FF2B5EF4-FFF2-40B4-BE49-F238E27FC236}">
                <a16:creationId xmlns:a16="http://schemas.microsoft.com/office/drawing/2014/main" id="{D586787B-19E0-06C5-E3C4-63A5E92942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7093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9">
            <a:extLst>
              <a:ext uri="{FF2B5EF4-FFF2-40B4-BE49-F238E27FC236}">
                <a16:creationId xmlns:a16="http://schemas.microsoft.com/office/drawing/2014/main" id="{1A772FFB-C2EA-2881-E6BA-727D1FD0C5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1020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1">
            <a:extLst>
              <a:ext uri="{FF2B5EF4-FFF2-40B4-BE49-F238E27FC236}">
                <a16:creationId xmlns:a16="http://schemas.microsoft.com/office/drawing/2014/main" id="{A6A98EC8-3AD1-7821-9DC2-D58F3CAA4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6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3">
            <a:extLst>
              <a:ext uri="{FF2B5EF4-FFF2-40B4-BE49-F238E27FC236}">
                <a16:creationId xmlns:a16="http://schemas.microsoft.com/office/drawing/2014/main" id="{165B59D6-5ECE-7D1E-482D-D7E9FF8C97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737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03">
            <a:extLst>
              <a:ext uri="{FF2B5EF4-FFF2-40B4-BE49-F238E27FC236}">
                <a16:creationId xmlns:a16="http://schemas.microsoft.com/office/drawing/2014/main" id="{19EF6F32-A8F7-BC2B-76A0-77AFBA6C14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07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5">
            <a:extLst>
              <a:ext uri="{FF2B5EF4-FFF2-40B4-BE49-F238E27FC236}">
                <a16:creationId xmlns:a16="http://schemas.microsoft.com/office/drawing/2014/main" id="{311A9042-F3AF-90CC-EDD8-2200A60F64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4808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7">
            <a:extLst>
              <a:ext uri="{FF2B5EF4-FFF2-40B4-BE49-F238E27FC236}">
                <a16:creationId xmlns:a16="http://schemas.microsoft.com/office/drawing/2014/main" id="{FF784031-4764-C3B7-A0D5-E186E97BF70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2879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19">
            <a:extLst>
              <a:ext uri="{FF2B5EF4-FFF2-40B4-BE49-F238E27FC236}">
                <a16:creationId xmlns:a16="http://schemas.microsoft.com/office/drawing/2014/main" id="{8E124359-C5A5-8F24-FF84-2D33454138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1589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21">
            <a:extLst>
              <a:ext uri="{FF2B5EF4-FFF2-40B4-BE49-F238E27FC236}">
                <a16:creationId xmlns:a16="http://schemas.microsoft.com/office/drawing/2014/main" id="{DE5EAC10-FAAB-BCC1-E818-51B7AC8AC0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271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7">
            <a:extLst>
              <a:ext uri="{FF2B5EF4-FFF2-40B4-BE49-F238E27FC236}">
                <a16:creationId xmlns:a16="http://schemas.microsoft.com/office/drawing/2014/main" id="{5F6091B3-5D46-9FC3-87F3-4287E60D241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5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9">
            <a:extLst>
              <a:ext uri="{FF2B5EF4-FFF2-40B4-BE49-F238E27FC236}">
                <a16:creationId xmlns:a16="http://schemas.microsoft.com/office/drawing/2014/main" id="{CD478099-6B7C-3124-C6D9-8AE45C41D8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15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5">
            <a:extLst>
              <a:ext uri="{FF2B5EF4-FFF2-40B4-BE49-F238E27FC236}">
                <a16:creationId xmlns:a16="http://schemas.microsoft.com/office/drawing/2014/main" id="{895F18CA-F51E-14C8-0BC6-02CECAD15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3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7">
            <a:extLst>
              <a:ext uri="{FF2B5EF4-FFF2-40B4-BE49-F238E27FC236}">
                <a16:creationId xmlns:a16="http://schemas.microsoft.com/office/drawing/2014/main" id="{3AF02565-3866-D1AF-1A84-BA6AD48724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3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49">
            <a:extLst>
              <a:ext uri="{FF2B5EF4-FFF2-40B4-BE49-F238E27FC236}">
                <a16:creationId xmlns:a16="http://schemas.microsoft.com/office/drawing/2014/main" id="{B4AA2641-8AFC-21B1-D7AF-947F5AA794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18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image051">
            <a:extLst>
              <a:ext uri="{FF2B5EF4-FFF2-40B4-BE49-F238E27FC236}">
                <a16:creationId xmlns:a16="http://schemas.microsoft.com/office/drawing/2014/main" id="{01F0BB00-88D9-5615-EB32-EB7BAC37C1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00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11</TotalTime>
  <Words>0</Words>
  <Application>Microsoft Office PowerPoint</Application>
  <PresentationFormat>Diavetítés a képernyőre (4:3 oldalarány)</PresentationFormat>
  <Paragraphs>0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Dudás Csaba</dc:creator>
  <cp:lastModifiedBy>Dudás Csaba</cp:lastModifiedBy>
  <cp:revision>5</cp:revision>
  <dcterms:created xsi:type="dcterms:W3CDTF">2023-07-31T12:29:35Z</dcterms:created>
  <dcterms:modified xsi:type="dcterms:W3CDTF">2023-08-21T16:14:04Z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DD1CFDBD-410D-4AE4-8CAB-3B66435E0238</vt:lpwstr>
  </property>
  <property fmtid="{D5CDD505-2E9C-101B-9397-08002B2CF9AE}" pid="3" name="ArticulatePath">
    <vt:lpwstr>Lesson_9</vt:lpwstr>
  </property>
</Properties>
</file>